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475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6876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69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511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679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457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923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01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0552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48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07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1D2A3-DF7B-41F2-9DE2-E700F940312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D0F1D-11D2-4684-9590-D6AFA34F2E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652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94" y="1700808"/>
            <a:ext cx="5605489" cy="3004542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404144" y="4823574"/>
            <a:ext cx="6185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FACS analysis with primary human dermal microvascular endothelial cells (HDMEC) and umbilical vein endothelial cells (HUVEC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 using a monoclonal mouse anti-human Podoplanin antibody.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946850" y="946655"/>
            <a:ext cx="3236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61845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2014-04-04T07:28:20Z</dcterms:created>
  <dcterms:modified xsi:type="dcterms:W3CDTF">2015-03-17T12:40:15Z</dcterms:modified>
</cp:coreProperties>
</file>